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Цифровая лаборатория </a:t>
            </a:r>
            <a:r>
              <a:rPr lang="en-US" dirty="0" smtClean="0"/>
              <a:t>Pasco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Таскин Глеб учащийся 8 класса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5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059712"/>
            <a:ext cx="8099240" cy="1828800"/>
          </a:xfrm>
        </p:spPr>
        <p:txBody>
          <a:bodyPr/>
          <a:lstStyle/>
          <a:p>
            <a:r>
              <a:rPr lang="ru-RU" dirty="0" smtClean="0"/>
              <a:t>Исследовательская часть.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2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Рассмотреть способен </a:t>
            </a:r>
            <a:r>
              <a:rPr lang="ru-RU" dirty="0"/>
              <a:t>ли датчик движения из цифровой лаборатории </a:t>
            </a:r>
            <a:r>
              <a:rPr lang="en-US" dirty="0"/>
              <a:t>Pasco </a:t>
            </a:r>
            <a:r>
              <a:rPr lang="ru-RU" dirty="0"/>
              <a:t>измерить и показать динамику ускорения при движении тела по наклонной плоскости?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7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15616" y="5013176"/>
            <a:ext cx="7200800" cy="1440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Конструкция включает в себя:</a:t>
            </a:r>
          </a:p>
          <a:p>
            <a:r>
              <a:rPr lang="ru-RU" dirty="0" smtClean="0"/>
              <a:t>Закрепленная наклонная плоскость</a:t>
            </a:r>
          </a:p>
          <a:p>
            <a:r>
              <a:rPr lang="ru-RU" dirty="0" smtClean="0"/>
              <a:t>Датчик движения </a:t>
            </a:r>
            <a:r>
              <a:rPr lang="en-US" dirty="0" smtClean="0"/>
              <a:t>Pasco</a:t>
            </a:r>
          </a:p>
          <a:p>
            <a:r>
              <a:rPr lang="ru-RU" dirty="0" smtClean="0"/>
              <a:t>Тележка из комплекта для опытов по механике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pPr algn="ctr"/>
            <a:r>
              <a:rPr lang="ru-RU" dirty="0" smtClean="0"/>
              <a:t>Конструкция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6408712" cy="3430927"/>
          </a:xfrm>
        </p:spPr>
      </p:pic>
    </p:spTree>
    <p:extLst>
      <p:ext uri="{BB962C8B-B14F-4D97-AF65-F5344CB8AC3E}">
        <p14:creationId xmlns:p14="http://schemas.microsoft.com/office/powerpoint/2010/main" val="22161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8964"/>
            <a:ext cx="4038600" cy="3190309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После подключения датчика на экране появилась возможность выбрать 3 величины.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к опыту: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2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8964"/>
            <a:ext cx="4038600" cy="3190309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После выбора ускорения, нужно было выбрать форму представления информация полученной с датчиков(график).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к опыту: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6670"/>
            <a:ext cx="4038600" cy="3214897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После всех подготовительных действий была запущена программа и отпущено тело. Опыт был завершен и программа была остановлена через 8 секунд после начала опыта. На экране появился график.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Опыт: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1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6670"/>
            <a:ext cx="4038600" cy="3214897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графику можно отчетливо увидеть динамику </a:t>
            </a:r>
            <a:r>
              <a:rPr lang="ru-RU" dirty="0" err="1" smtClean="0"/>
              <a:t>ускорения.Также</a:t>
            </a:r>
            <a:r>
              <a:rPr lang="ru-RU" dirty="0" smtClean="0"/>
              <a:t> </a:t>
            </a:r>
            <a:r>
              <a:rPr lang="ru-RU" dirty="0"/>
              <a:t>хорошо заметно, что наибольшее значение ускорения было зафиксировано на отметке 27м/с2 по </a:t>
            </a:r>
            <a:r>
              <a:rPr lang="ru-RU" dirty="0" err="1"/>
              <a:t>прошествию</a:t>
            </a:r>
            <a:r>
              <a:rPr lang="ru-RU" dirty="0"/>
              <a:t> 4 секунд после запуска программы.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Измерения: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Опыт завершен.</a:t>
            </a:r>
          </a:p>
          <a:p>
            <a:r>
              <a:rPr lang="ru-RU" dirty="0"/>
              <a:t>Проделав опыт, я установил, что с помощью датчика движения из комплекта цифровой лаборатории </a:t>
            </a:r>
            <a:r>
              <a:rPr lang="en-US" dirty="0"/>
              <a:t>Pasco </a:t>
            </a:r>
            <a:r>
              <a:rPr lang="ru-RU" dirty="0"/>
              <a:t>можно определить ускорение тела, также отследить измерения датчиков на различных промежутках времени во время проведения опыта.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4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Цифровые лаборатории уже прочно вошли в перечень оборудования, используемого сегодня в образовательных учреждениях. В отличие от традиционного оборудования, которое по-прежнему остаётся необходимым в школе, цифровые лаборатории – а это датчики, лабораторное и демонстрационное оборудование –  демонстрируют новый подход к формированию компетенций в предметной области и в сфере проектно-исследовательской деятельности в естественно-научных дисциплинах.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/>
          <a:lstStyle/>
          <a:p>
            <a:r>
              <a:rPr lang="ru-RU" dirty="0" smtClean="0"/>
              <a:t>Данная цифровая лаборатория имеет ряд преимуществ перед другими, некоторые из которых перечислены ниже:</a:t>
            </a:r>
          </a:p>
          <a:p>
            <a:r>
              <a:rPr lang="ru-RU" dirty="0" smtClean="0"/>
              <a:t>Более 70 датчиков(наличие </a:t>
            </a:r>
            <a:r>
              <a:rPr lang="ru-RU" dirty="0" err="1" smtClean="0"/>
              <a:t>мультидатчика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Высокая точность показаний</a:t>
            </a:r>
          </a:p>
          <a:p>
            <a:r>
              <a:rPr lang="ru-RU" dirty="0" err="1" smtClean="0"/>
              <a:t>Мультиплатформенность</a:t>
            </a:r>
            <a:r>
              <a:rPr lang="en-US" dirty="0" smtClean="0"/>
              <a:t>(Windows</a:t>
            </a:r>
            <a:r>
              <a:rPr lang="ru-RU" dirty="0" smtClean="0"/>
              <a:t>, </a:t>
            </a:r>
            <a:r>
              <a:rPr lang="en-US" dirty="0" err="1" smtClean="0"/>
              <a:t>MacOs</a:t>
            </a:r>
            <a:r>
              <a:rPr lang="ru-RU" dirty="0" smtClean="0"/>
              <a:t>, </a:t>
            </a:r>
            <a:r>
              <a:rPr lang="en-US" dirty="0" err="1" smtClean="0"/>
              <a:t>iOs</a:t>
            </a:r>
            <a:r>
              <a:rPr lang="ru-RU" dirty="0" smtClean="0"/>
              <a:t>, </a:t>
            </a:r>
            <a:r>
              <a:rPr lang="en-US" dirty="0" smtClean="0"/>
              <a:t>Android)</a:t>
            </a:r>
          </a:p>
          <a:p>
            <a:r>
              <a:rPr lang="ru-RU" dirty="0" smtClean="0"/>
              <a:t>Сбор и анализ данных в реальном времени</a:t>
            </a:r>
          </a:p>
          <a:p>
            <a:r>
              <a:rPr lang="ru-RU" dirty="0" smtClean="0"/>
              <a:t>Готовые сценарии лабораторных работ(60)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же из множества цифровых лабораторий стоит выбирать именно </a:t>
            </a:r>
            <a:r>
              <a:rPr lang="en-US" dirty="0" smtClean="0"/>
              <a:t>Pasco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9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smtClean="0"/>
              <a:t>Pasco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36912"/>
            <a:ext cx="4215368" cy="803708"/>
          </a:xfrm>
        </p:spPr>
      </p:pic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Pasco</a:t>
            </a:r>
            <a:r>
              <a:rPr lang="en-US" dirty="0" smtClean="0"/>
              <a:t>-</a:t>
            </a:r>
            <a:r>
              <a:rPr lang="ru-RU" dirty="0" smtClean="0"/>
              <a:t>мировой лидер в обучении естественным наукам </a:t>
            </a:r>
            <a:r>
              <a:rPr lang="en-US" dirty="0" smtClean="0"/>
              <a:t>XXI </a:t>
            </a:r>
            <a:r>
              <a:rPr lang="ru-RU" dirty="0" smtClean="0"/>
              <a:t>века, представлен более чем в 100 странах мира. 50 лет в области разработки учебного лабораторного оборудования и поддержки инновационных технологических образовательных решений для школьного и университетского уровня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Внедрение цифровых лабораторий в изучение  естественных наук прибавит интереса учащимся и позволит более наглядно проводит все эксперименты.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129" y="2348880"/>
            <a:ext cx="4459851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3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Познакомиться и овладеть навыками работы с лабораторным комплексом </a:t>
            </a:r>
            <a:r>
              <a:rPr lang="en-US" dirty="0" smtClean="0"/>
              <a:t>Pasco</a:t>
            </a:r>
            <a:r>
              <a:rPr lang="ru-RU" dirty="0" smtClean="0"/>
              <a:t>, а также определиться с возможностями использования данного комплекса в </a:t>
            </a:r>
            <a:r>
              <a:rPr lang="ru-RU" dirty="0" err="1" smtClean="0"/>
              <a:t>науной</a:t>
            </a:r>
            <a:r>
              <a:rPr lang="ru-RU" dirty="0" smtClean="0"/>
              <a:t> и исследовательской деятельности.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0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481328"/>
            <a:ext cx="4244280" cy="4525963"/>
          </a:xfrm>
        </p:spPr>
        <p:txBody>
          <a:bodyPr/>
          <a:lstStyle/>
          <a:p>
            <a:pPr algn="ctr"/>
            <a:r>
              <a:rPr lang="ru-RU" dirty="0" smtClean="0"/>
              <a:t>1.Устройсво сбора данных от двух датчиков:</a:t>
            </a:r>
          </a:p>
          <a:p>
            <a:r>
              <a:rPr lang="ru-RU" dirty="0" smtClean="0"/>
              <a:t>Встроенный датчик температуры;</a:t>
            </a:r>
          </a:p>
          <a:p>
            <a:r>
              <a:rPr lang="ru-RU" dirty="0" smtClean="0"/>
              <a:t>Встроенный датчик напряжения;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119654" cy="324036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Цифровая лаборатория. Общие принципы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2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Наборы для изучения физических явлений: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Комплект для опытов по механике.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Набор для </a:t>
            </a:r>
            <a:r>
              <a:rPr lang="ru-RU" dirty="0"/>
              <a:t>и</a:t>
            </a:r>
            <a:r>
              <a:rPr lang="ru-RU" dirty="0" smtClean="0"/>
              <a:t>зучения трения скольжения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4348301" cy="212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860978"/>
            <a:ext cx="4041775" cy="3109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72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всех датчиков </a:t>
            </a:r>
            <a:r>
              <a:rPr lang="en-US" dirty="0" smtClean="0"/>
              <a:t>Pasco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Датчик магнитного поля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Датчик освещенности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" y="2420888"/>
            <a:ext cx="3925346" cy="19442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860978"/>
            <a:ext cx="4041775" cy="3109057"/>
          </a:xfrm>
        </p:spPr>
      </p:pic>
    </p:spTree>
    <p:extLst>
      <p:ext uri="{BB962C8B-B14F-4D97-AF65-F5344CB8AC3E}">
        <p14:creationId xmlns:p14="http://schemas.microsoft.com/office/powerpoint/2010/main" val="32753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013176"/>
            <a:ext cx="4040188" cy="899120"/>
          </a:xfrm>
        </p:spPr>
        <p:txBody>
          <a:bodyPr/>
          <a:lstStyle/>
          <a:p>
            <a:r>
              <a:rPr lang="ru-RU" dirty="0" smtClean="0"/>
              <a:t>Датчик движения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5013176"/>
            <a:ext cx="4041775" cy="89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Комбинированный датчик температуры/уровня звука/освещенности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4040188" cy="310783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40768"/>
            <a:ext cx="3143250" cy="2476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251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869160"/>
            <a:ext cx="4040188" cy="762000"/>
          </a:xfrm>
        </p:spPr>
        <p:txBody>
          <a:bodyPr/>
          <a:lstStyle/>
          <a:p>
            <a:r>
              <a:rPr lang="ru-RU" dirty="0" smtClean="0"/>
              <a:t>Датчик силы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4869160"/>
            <a:ext cx="4041775" cy="762000"/>
          </a:xfrm>
        </p:spPr>
        <p:txBody>
          <a:bodyPr/>
          <a:lstStyle/>
          <a:p>
            <a:r>
              <a:rPr lang="ru-RU" dirty="0" smtClean="0"/>
              <a:t>Датчик погоды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4040188" cy="310783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3143250" cy="2476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1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434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Цифровая лаборатория Pasco</vt:lpstr>
      <vt:lpstr>Что такое Pasco?</vt:lpstr>
      <vt:lpstr>Актуальность:</vt:lpstr>
      <vt:lpstr>Цель:</vt:lpstr>
      <vt:lpstr>Цифровая лаборатория. Общие принципы</vt:lpstr>
      <vt:lpstr>Наборы для изучения физических явлений:</vt:lpstr>
      <vt:lpstr>Перечень всех датчиков Pasco:</vt:lpstr>
      <vt:lpstr>Презентация PowerPoint</vt:lpstr>
      <vt:lpstr>Презентация PowerPoint</vt:lpstr>
      <vt:lpstr>Исследовательская часть.</vt:lpstr>
      <vt:lpstr>Цель исследования:</vt:lpstr>
      <vt:lpstr>Конструкция</vt:lpstr>
      <vt:lpstr>Подготовка к опыту:</vt:lpstr>
      <vt:lpstr>Подготовка к опыту:</vt:lpstr>
      <vt:lpstr>Опыт:</vt:lpstr>
      <vt:lpstr>Измерения:</vt:lpstr>
      <vt:lpstr>Вывод:</vt:lpstr>
      <vt:lpstr>Заключение :</vt:lpstr>
      <vt:lpstr>Почему же из множества цифровых лабораторий стоит выбирать именно Pasco?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лаборатория Pasco</dc:title>
  <dc:creator>Vadim</dc:creator>
  <cp:lastModifiedBy>Vadim</cp:lastModifiedBy>
  <cp:revision>6</cp:revision>
  <dcterms:created xsi:type="dcterms:W3CDTF">2017-12-21T13:55:24Z</dcterms:created>
  <dcterms:modified xsi:type="dcterms:W3CDTF">2017-12-21T20:59:48Z</dcterms:modified>
</cp:coreProperties>
</file>